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2" r:id="rId9"/>
    <p:sldId id="266" r:id="rId10"/>
    <p:sldId id="263" r:id="rId11"/>
    <p:sldId id="267" r:id="rId12"/>
    <p:sldId id="264" r:id="rId13"/>
    <p:sldId id="268" r:id="rId14"/>
    <p:sldId id="265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0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9/5/2007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My%20Documents\Physical%20Science\Section%20I\OCC_Car.mp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Describing Uniform Motion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car, starting at rest, experiences a constant acceleration of 5  m/s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 10 sec.</a:t>
            </a:r>
          </a:p>
          <a:p>
            <a:pPr lvl="2"/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far has the car traveled?</a:t>
            </a:r>
            <a:endParaRPr lang="en-U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Objects that experience a constant acceleration move in very predictable ways!</a:t>
            </a:r>
          </a:p>
          <a:p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e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0"/>
            <a:ext cx="8135765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After Working a Problem…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my units ok?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my magnitude reasonable?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my direction reasonable?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Using our new kinematic (motion) models, we can answer our original question:</a:t>
            </a:r>
          </a:p>
          <a:p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car, starting at rest, experiences a constant acceleration of 5  m/s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 10 sec.</a:t>
            </a:r>
          </a:p>
          <a:p>
            <a:pPr lvl="2"/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far has the car traveled?</a:t>
            </a: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e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0"/>
            <a:ext cx="8135765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driver traveling at a constant 112.6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km/hr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(70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mph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drops his favorite CD on the floorboard. He takes his eyes off the road for 3 sec to retrieve it.</a:t>
            </a:r>
          </a:p>
          <a:p>
            <a:pPr algn="just"/>
            <a:endParaRPr lang="en-US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just"/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far does he travel (in </a:t>
            </a:r>
            <a:r>
              <a:rPr lang="en-US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while not paying attention to the road?</a:t>
            </a:r>
            <a:endParaRPr lang="en-U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e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0"/>
            <a:ext cx="8135765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Spotting a state trooper on your way home for Thanksgiving break, you casually reduce your speed from 38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m/s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(85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mph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to 31.3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m/s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(70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mph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in 4 sec.</a:t>
            </a:r>
          </a:p>
          <a:p>
            <a:pPr algn="just"/>
            <a:endParaRPr lang="en-US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just"/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your acceleration?</a:t>
            </a:r>
            <a:endParaRPr lang="en-US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just"/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far did you travel while you were breaking?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e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0"/>
            <a:ext cx="8135765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While rock climbing,  you look down to monitor your progress when your favorite pair of sunglasses fall off. You observe (</a:t>
            </a:r>
            <a:r>
              <a:rPr lang="en-US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the midst of your sorrow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that they are accelerating away from you at a constant rate of 9.8 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m/s</a:t>
            </a:r>
            <a:r>
              <a:rPr lang="en-US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as they plummet toward the ground.</a:t>
            </a:r>
          </a:p>
          <a:p>
            <a:pPr algn="just"/>
            <a:endParaRPr lang="en-US" sz="1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just"/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it takes 5 sec to reach the ground, how high are you on the cliff?</a:t>
            </a:r>
          </a:p>
          <a:p>
            <a:pPr lvl="2" algn="just"/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the speed of the sunglasses just before shattering on the ground below?</a:t>
            </a:r>
            <a:endParaRPr lang="en-US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e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0"/>
            <a:ext cx="8135765" cy="685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71600" y="5943600"/>
            <a:ext cx="59574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the acceleration of the car (in mph/s)?</a:t>
            </a:r>
          </a:p>
        </p:txBody>
      </p:sp>
      <p:pic>
        <p:nvPicPr>
          <p:cNvPr id="7" name="OCC_Car.mpg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43000" y="457200"/>
            <a:ext cx="6705600" cy="5029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e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0"/>
            <a:ext cx="8135765" cy="68580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Deluxe</Template>
  <TotalTime>24</TotalTime>
  <Words>301</Words>
  <Application>Microsoft Office PowerPoint</Application>
  <PresentationFormat>On-screen Show (4:3)</PresentationFormat>
  <Paragraphs>28</Paragraphs>
  <Slides>15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Deluxe</vt:lpstr>
      <vt:lpstr>Describing Uniform Motion</vt:lpstr>
      <vt:lpstr>Question</vt:lpstr>
      <vt:lpstr>Slide 3</vt:lpstr>
      <vt:lpstr>Slide 4</vt:lpstr>
      <vt:lpstr>After Working a Problem… </vt:lpstr>
      <vt:lpstr>Slide 6</vt:lpstr>
      <vt:lpstr>Slide 7</vt:lpstr>
      <vt:lpstr>Question</vt:lpstr>
      <vt:lpstr>Slide 9</vt:lpstr>
      <vt:lpstr>Question</vt:lpstr>
      <vt:lpstr>Slide 11</vt:lpstr>
      <vt:lpstr>Question</vt:lpstr>
      <vt:lpstr>Slide 13</vt:lpstr>
      <vt:lpstr>Slide 14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Describing Uniform Motion</dc:title>
  <dc:creator/>
  <cp:lastModifiedBy>corneliusk</cp:lastModifiedBy>
  <cp:revision>8</cp:revision>
  <dcterms:created xsi:type="dcterms:W3CDTF">2006-08-16T00:00:00Z</dcterms:created>
  <dcterms:modified xsi:type="dcterms:W3CDTF">2007-09-05T17:54:36Z</dcterms:modified>
</cp:coreProperties>
</file>